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32C"/>
    <a:srgbClr val="662648"/>
    <a:srgbClr val="7A2554"/>
    <a:srgbClr val="562040"/>
    <a:srgbClr val="413B1D"/>
    <a:srgbClr val="7A6E37"/>
    <a:srgbClr val="173D44"/>
    <a:srgbClr val="143323"/>
    <a:srgbClr val="15143D"/>
    <a:srgbClr val="59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9C69307-78EE-419A-B8AA-40E44546B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C532C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6AC01C70-F7EA-4785-9807-AD3B41D42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C532C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C53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90A0E3-95A0-4440-B361-573ABA142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C532C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D0A5B-E563-452D-AC81-24EA2FD2D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768" y="483518"/>
            <a:ext cx="5544616" cy="4248471"/>
          </a:xfrm>
        </p:spPr>
        <p:txBody>
          <a:bodyPr/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42099C-AEE6-4D1D-B6D7-8D34121F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Altamente os céus proclamam </a:t>
            </a:r>
          </a:p>
          <a:p>
            <a:r>
              <a:rPr lang="pt-BR" dirty="0"/>
              <a:t>Seu divino Criador; </a:t>
            </a:r>
          </a:p>
          <a:p>
            <a:r>
              <a:rPr lang="pt-BR" dirty="0"/>
              <a:t>Anuncia o firmamento </a:t>
            </a:r>
          </a:p>
          <a:p>
            <a:r>
              <a:rPr lang="pt-BR" dirty="0"/>
              <a:t>Tuas obras, ó Senhor!</a:t>
            </a:r>
          </a:p>
        </p:txBody>
      </p:sp>
    </p:spTree>
    <p:extLst>
      <p:ext uri="{BB962C8B-B14F-4D97-AF65-F5344CB8AC3E}">
        <p14:creationId xmlns:p14="http://schemas.microsoft.com/office/powerpoint/2010/main" val="407549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Incessantes, noite e dia </a:t>
            </a:r>
          </a:p>
          <a:p>
            <a:r>
              <a:rPr lang="pt-BR" dirty="0"/>
              <a:t>Dão sinais do Teu poder, </a:t>
            </a:r>
          </a:p>
          <a:p>
            <a:r>
              <a:rPr lang="pt-BR" dirty="0"/>
              <a:t>Sem palavras proclamando: </a:t>
            </a:r>
          </a:p>
          <a:p>
            <a:r>
              <a:rPr lang="pt-BR" dirty="0"/>
              <a:t>“Deus é excelso no saber.”</a:t>
            </a:r>
          </a:p>
        </p:txBody>
      </p:sp>
    </p:spTree>
    <p:extLst>
      <p:ext uri="{BB962C8B-B14F-4D97-AF65-F5344CB8AC3E}">
        <p14:creationId xmlns:p14="http://schemas.microsoft.com/office/powerpoint/2010/main" val="2277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Majestoso, o Sol caminha </a:t>
            </a:r>
          </a:p>
          <a:p>
            <a:r>
              <a:rPr lang="pt-BR" dirty="0"/>
              <a:t>Pelos céus com resplendor. </a:t>
            </a:r>
          </a:p>
          <a:p>
            <a:r>
              <a:rPr lang="pt-BR" dirty="0"/>
              <a:t>Exultando em seu percurso, </a:t>
            </a:r>
          </a:p>
          <a:p>
            <a:r>
              <a:rPr lang="pt-BR" dirty="0"/>
              <a:t>Enche o mundo de calor! </a:t>
            </a:r>
          </a:p>
        </p:txBody>
      </p:sp>
    </p:spTree>
    <p:extLst>
      <p:ext uri="{BB962C8B-B14F-4D97-AF65-F5344CB8AC3E}">
        <p14:creationId xmlns:p14="http://schemas.microsoft.com/office/powerpoint/2010/main" val="277257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Tua lei, quão preciosa! </a:t>
            </a:r>
          </a:p>
          <a:p>
            <a:r>
              <a:rPr lang="pt-BR" dirty="0"/>
              <a:t>Brilha mais que a clara luz,</a:t>
            </a:r>
          </a:p>
          <a:p>
            <a:r>
              <a:rPr lang="pt-BR" dirty="0"/>
              <a:t>Esclarece as nossas mentes, </a:t>
            </a:r>
          </a:p>
          <a:p>
            <a:r>
              <a:rPr lang="pt-BR" dirty="0"/>
              <a:t>Guia as almas a Jesus.</a:t>
            </a:r>
          </a:p>
        </p:txBody>
      </p:sp>
    </p:spTree>
    <p:extLst>
      <p:ext uri="{BB962C8B-B14F-4D97-AF65-F5344CB8AC3E}">
        <p14:creationId xmlns:p14="http://schemas.microsoft.com/office/powerpoint/2010/main" val="378218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as fontes cristalinas </a:t>
            </a:r>
          </a:p>
          <a:p>
            <a:r>
              <a:rPr lang="pt-BR" dirty="0"/>
              <a:t>D’águas vivas a jorrar:</a:t>
            </a:r>
          </a:p>
          <a:p>
            <a:r>
              <a:rPr lang="pt-BR" dirty="0"/>
              <a:t>Nelas podem vir Teus filhos </a:t>
            </a:r>
          </a:p>
          <a:p>
            <a:r>
              <a:rPr lang="pt-BR" dirty="0"/>
              <a:t>Sua sede saciar. </a:t>
            </a:r>
          </a:p>
        </p:txBody>
      </p:sp>
    </p:spTree>
    <p:extLst>
      <p:ext uri="{BB962C8B-B14F-4D97-AF65-F5344CB8AC3E}">
        <p14:creationId xmlns:p14="http://schemas.microsoft.com/office/powerpoint/2010/main" val="379168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BEBCA-F787-47EE-BECA-8520D470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ALTAMENTE OS CÉUS PROCLAMAM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C2689A-67BC-478B-9960-D43CBBA8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28316F-11EC-441F-8925-8A514A12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felizes habitantes </a:t>
            </a:r>
          </a:p>
          <a:p>
            <a:r>
              <a:rPr lang="pt-BR" dirty="0"/>
              <a:t>Viverão </a:t>
            </a:r>
            <a:r>
              <a:rPr lang="pt-BR" dirty="0" err="1"/>
              <a:t>p’ra</a:t>
            </a:r>
            <a:r>
              <a:rPr lang="pt-BR" dirty="0"/>
              <a:t> sempre ali! </a:t>
            </a:r>
          </a:p>
          <a:p>
            <a:r>
              <a:rPr lang="pt-BR" dirty="0"/>
              <a:t>Ó, que paz, que alegria </a:t>
            </a:r>
          </a:p>
          <a:p>
            <a:r>
              <a:rPr lang="pt-BR" dirty="0"/>
              <a:t>Há de ser, Sião, em Ti!</a:t>
            </a:r>
          </a:p>
        </p:txBody>
      </p:sp>
    </p:spTree>
    <p:extLst>
      <p:ext uri="{BB962C8B-B14F-4D97-AF65-F5344CB8AC3E}">
        <p14:creationId xmlns:p14="http://schemas.microsoft.com/office/powerpoint/2010/main" val="107634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161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ALTAMENTE OS CÉUS PROCLAMAM</vt:lpstr>
      <vt:lpstr>ALTAMENTE OS CÉUS PROCLAMAM</vt:lpstr>
      <vt:lpstr>ALTAMENTE OS CÉUS PROCLAMAM</vt:lpstr>
      <vt:lpstr>ALTAMENTE OS CÉUS PROCLAMAM</vt:lpstr>
      <vt:lpstr>ALTAMENTE OS CÉUS PROCLAMAM</vt:lpstr>
      <vt:lpstr>ALTAMENTE OS CÉUS PROCLAMAM</vt:lpstr>
      <vt:lpstr>ALTAMENTE OS CÉUS PROCLAMAM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12</cp:revision>
  <dcterms:created xsi:type="dcterms:W3CDTF">2019-03-12T19:19:25Z</dcterms:created>
  <dcterms:modified xsi:type="dcterms:W3CDTF">2019-06-12T21:18:29Z</dcterms:modified>
</cp:coreProperties>
</file>